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7772400" cx="100584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14F01C2-4B65-40BF-A8B8-EFA1281B19FE}">
  <a:tblStyle styleId="{F14F01C2-4B65-40BF-A8B8-EFA1281B19F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43551cf01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43551cf0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1ac6fd175f_0_21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1ac6fd175f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hyperlink" Target="https://docs.google.com/presentation/d/1oCaIBDj4wyImQzerpzw9ka1SansMdQsrcNHwuUI1jlI/edit?usp=sharing" TargetMode="External"/><Relationship Id="rId6" Type="http://schemas.openxmlformats.org/officeDocument/2006/relationships/hyperlink" Target="https://docs.google.com/presentation/d/1tIqt5WdCypPIEDVI2T3DD8GYa1W0r5jeaW8q1VNo4Fg/edit?usp=sharing" TargetMode="External"/><Relationship Id="rId7" Type="http://schemas.openxmlformats.org/officeDocument/2006/relationships/hyperlink" Target="https://docs.google.com/presentation/d/1E0Oo5OHbzZjbXNf62D57j6-Oro_Ws_0F-4khm3Xis1I/edit?usp=sharing" TargetMode="External"/><Relationship Id="rId8" Type="http://schemas.openxmlformats.org/officeDocument/2006/relationships/hyperlink" Target="https://docs.google.com/presentation/d/1ICyVrJWDz3YKCaw9TCeAVEnIrAARnEWrejfJuKF3siE/edit?usp=sharing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8" name="Google Shape;58;p13"/>
          <p:cNvGraphicFramePr/>
          <p:nvPr/>
        </p:nvGraphicFramePr>
        <p:xfrm>
          <a:off x="347863" y="517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{F14F01C2-4B65-40BF-A8B8-EFA1281B19FE}</a:tableStyleId>
              </a:tblPr>
              <a:tblGrid>
                <a:gridCol w="1633350"/>
                <a:gridCol w="4045800"/>
                <a:gridCol w="3669725"/>
              </a:tblGrid>
              <a:tr h="198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4: 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Rise of the People's Republic of China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285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factors led to the rise of communism and the People’s Republic of China?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90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2.75, 2.79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285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Causation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Contextualization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285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MATERIALS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Powerpoint Presentation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Teacher Exemplar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 Options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Printed Student Handout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rgbClr val="0097A7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Exit Ticket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859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r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: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Nuclear Proliferation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A-Z Guide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719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“Do First”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option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7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LAUNCH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should answer the “K” and “W” for each of the supporting questions for Unit 9, Topic 1 Inquiry Journal.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744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access to the Unit 9 Inquiry Journal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Guide students through Unit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9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 Topic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:  Supporting Questions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 students to the concepts of decolonization and nationalism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Fill out the “K” and “W” for each of the supporting questions for Unit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9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 Topic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Listen and ask questions about the Inquiry Journal supporting questions and the concepts of decolonization and nationalism.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9" name="Google Shape;59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Cold War &amp; Global Transformations: Daily Lesson Plan (60 Minutes)</a:t>
            </a:r>
            <a:endParaRPr sz="21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9" name="Google Shape;69;p14"/>
          <p:cNvGraphicFramePr/>
          <p:nvPr/>
        </p:nvGraphicFramePr>
        <p:xfrm>
          <a:off x="279863" y="517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{F14F01C2-4B65-40BF-A8B8-EFA1281B19FE}</a:tableStyleId>
              </a:tblPr>
              <a:tblGrid>
                <a:gridCol w="1629775"/>
                <a:gridCol w="3902150"/>
                <a:gridCol w="3924775"/>
              </a:tblGrid>
              <a:tr h="319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4: Rise of the People's Republic of China </a:t>
                      </a: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672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</a:t>
                      </a: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participate in a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concept carousel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in large groups of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7-8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, rotating around the classroom to examine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4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sources (Document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 A-D)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At each station,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grab a printout of the assigned document and answer the questions that follows the reading. At the conclusion of the carousel, students should return to their assigned seat and complete Document E independently.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0172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Designate a station/area in the classroom for each document and place them in the center of the desks.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Divide students up into large groups of 7-8, based on class size.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Have each students  begin at one station around the classroom.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the timing and instructions for movement to each station.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progress and provide academic support as students rotate around the room.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Instruct students to return to their seats at the conclusion of the concept carousel.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Distribute Document E to each student and instruct them to read and answer the question independently.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Spark a brief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classroom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discussion regarding Document E.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Meet with assigned group at designated station in the classroom.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With group, read the assigned document at each station and answer the questions.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Return to seat at the conclusion of the concept carousel.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Read Document E and answer the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independently.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 in a brief classroom discussion regarding Document E.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071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complete an “Exit Ticket” in which they reflect on their learnings from the day by completing a quickwrite. Students will answer the given prompt in 4-5 sentences, using a checklist of provided vocabulary.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071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the Exit Ticket and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provide instructions for the quickwrite.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 4-5 sentences, explain the historical circumstances that led to the establishment of People’s Republic of China.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0" name="Google Shape;70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Cold War &amp; Global Transformations: Daily Lesson Plan (60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